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4" r:id="rId2"/>
    <p:sldId id="333" r:id="rId3"/>
    <p:sldId id="334" r:id="rId4"/>
    <p:sldId id="338" r:id="rId5"/>
    <p:sldId id="337" r:id="rId6"/>
    <p:sldId id="336" r:id="rId7"/>
    <p:sldId id="335" r:id="rId8"/>
    <p:sldId id="339" r:id="rId9"/>
    <p:sldId id="340" r:id="rId10"/>
    <p:sldId id="341" r:id="rId11"/>
    <p:sldId id="276" r:id="rId12"/>
    <p:sldId id="277" r:id="rId13"/>
    <p:sldId id="278" r:id="rId14"/>
    <p:sldId id="279" r:id="rId15"/>
    <p:sldId id="325" r:id="rId16"/>
    <p:sldId id="326" r:id="rId17"/>
    <p:sldId id="327" r:id="rId18"/>
    <p:sldId id="328" r:id="rId19"/>
    <p:sldId id="330" r:id="rId20"/>
    <p:sldId id="331" r:id="rId21"/>
    <p:sldId id="332" r:id="rId22"/>
    <p:sldId id="329" r:id="rId23"/>
    <p:sldId id="256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0E9D2-552D-4498-9169-55F365E67472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CBFFC-21FB-46F4-8BED-39AFB73F50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521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24DD46-9A87-4012-9E8A-CA8F942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8FDB8-DD30-484C-A147-4AE02E84D7C1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2A20B3-807A-48A4-A350-4194AAA57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BEF71-34C3-4029-9F73-2E9294E4D82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1CA3428-C6B9-47F6-ADB9-967C5917285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1000" y="295275"/>
            <a:ext cx="1933575" cy="4667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2128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B16A487-9500-41E6-B3E1-098D119F23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B8D4AC-8CA8-4AF9-93D2-ED12B42EB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563179-6441-4CC1-97E4-CDAF74CE6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3691-2C4A-4945-8FB2-C61040E8D8E0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CCEDC0-5227-42C2-8401-ED611C33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F7A484-0608-416C-AB05-3B9EF7DD7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BEF71-34C3-4029-9F73-2E9294E4D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757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24C7D1-D20D-4B38-B1F7-33550F97F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5D41-C2FC-4C0D-81D1-98C5B169B1FE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C5A964-8261-4E28-B3F4-B0FD9FCD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15AF29-9177-450E-8797-6FE22A3B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3C93-21E1-4103-ADA4-1582C8F7AD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46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E78E63-8F46-4BC4-8603-BB7C1598BF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AF7AE9-2B2A-4BC1-9884-53AD133546A4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DE52F8-D7CF-441F-828B-918723D83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1E9C53-6904-4B01-AAB2-A7FDD1B11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2CD8707-B59C-4238-ACB7-90D38F0085F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464781F-837B-4BC2-8B45-55B0A091936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6737" y="371475"/>
            <a:ext cx="4224338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86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086882C-32AE-4AFF-A406-515B87AB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4C5492-AAA1-4912-A8C4-87B874DE1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5D838F-CC8D-401D-8645-2997DDE3AB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5B2FA-4D6B-42DF-9247-589664CF472B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E169A4-6230-49A8-A3BC-B188C8A95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FF0E34-8ED0-43A1-97D7-B246E8976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BEF71-34C3-4029-9F73-2E9294E4D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47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791B47-F7F9-4381-8EFB-39D8B75E4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D62C-E15F-4319-8CF5-842836667FB3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288003-7E7D-47AC-A47A-50DDB48C2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8707-B59C-4238-ACB7-90D38F0085FD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DBAC93-BA4C-43CD-8965-92A5C327CDFC}"/>
              </a:ext>
            </a:extLst>
          </p:cNvPr>
          <p:cNvSpPr txBox="1"/>
          <p:nvPr/>
        </p:nvSpPr>
        <p:spPr>
          <a:xfrm>
            <a:off x="3737017" y="1801729"/>
            <a:ext cx="4717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ICS 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第十三次小班课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6CA4F5-62B4-4FA6-B99F-4DA319EA52E3}"/>
              </a:ext>
            </a:extLst>
          </p:cNvPr>
          <p:cNvSpPr txBox="1"/>
          <p:nvPr/>
        </p:nvSpPr>
        <p:spPr>
          <a:xfrm>
            <a:off x="4618668" y="3675197"/>
            <a:ext cx="2954655" cy="952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小班教师：金芝老师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助教：龚晨</a:t>
            </a:r>
          </a:p>
        </p:txBody>
      </p:sp>
    </p:spTree>
    <p:extLst>
      <p:ext uri="{BB962C8B-B14F-4D97-AF65-F5344CB8AC3E}">
        <p14:creationId xmlns:p14="http://schemas.microsoft.com/office/powerpoint/2010/main" val="2023393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39575D-2259-49FE-B51C-7E2C914F4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5D41-C2FC-4C0D-81D1-98C5B169B1FE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FC3B5D-EA2D-4441-A264-08EFB72D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3C93-21E1-4103-ADA4-1582C8F7AD42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2C6098-772A-42B9-BC79-2A523C0F6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066"/>
            <a:ext cx="12192000" cy="38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74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081394-7651-4334-9AAF-B68996B8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300915"/>
            <a:ext cx="10420350" cy="34861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65388DB-FA3A-43FD-969A-E8315A9A198F}"/>
              </a:ext>
            </a:extLst>
          </p:cNvPr>
          <p:cNvSpPr/>
          <p:nvPr/>
        </p:nvSpPr>
        <p:spPr>
          <a:xfrm>
            <a:off x="885825" y="4437246"/>
            <a:ext cx="6390874" cy="349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FEAC39-46AB-486A-B317-A9C001A7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58692-42F3-44B5-A016-44A9C1BF2292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84E8E9-E2B8-4E27-9D7C-51E14B24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3C93-21E1-4103-ADA4-1582C8F7AD4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00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C08A74-F166-4004-86AD-CC436C4E6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552801"/>
            <a:ext cx="10544175" cy="30765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43455D-1E77-4D92-AB91-A2244E059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2" y="3991972"/>
            <a:ext cx="7067842" cy="218744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AD88330-E16B-4F86-A61A-4F3B0C740C1B}"/>
              </a:ext>
            </a:extLst>
          </p:cNvPr>
          <p:cNvSpPr/>
          <p:nvPr/>
        </p:nvSpPr>
        <p:spPr>
          <a:xfrm>
            <a:off x="823912" y="3279557"/>
            <a:ext cx="6828172" cy="349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2296FD-600B-4D95-B427-2C83D95757F8}"/>
              </a:ext>
            </a:extLst>
          </p:cNvPr>
          <p:cNvSpPr/>
          <p:nvPr/>
        </p:nvSpPr>
        <p:spPr>
          <a:xfrm>
            <a:off x="568191" y="5829600"/>
            <a:ext cx="6390874" cy="349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74C69E-C2D2-421B-A4AB-2398B618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DE07-F936-4D95-8A1F-594E8E23B861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312791-0C37-449C-A1CC-EC3F12E3D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3C93-21E1-4103-ADA4-1582C8F7AD4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34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0D1487-776E-4C80-8BF8-C97E2E7B0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68" y="552199"/>
            <a:ext cx="10687050" cy="29622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4BC503-BD7B-4FF1-A121-85BA45A0647B}"/>
              </a:ext>
            </a:extLst>
          </p:cNvPr>
          <p:cNvSpPr txBox="1"/>
          <p:nvPr/>
        </p:nvSpPr>
        <p:spPr>
          <a:xfrm>
            <a:off x="4081112" y="1780674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1024</a:t>
            </a:r>
            <a:endParaRPr lang="zh-CN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09C937-3456-4EAC-82FC-8CD62E62EE8A}"/>
              </a:ext>
            </a:extLst>
          </p:cNvPr>
          <p:cNvSpPr txBox="1"/>
          <p:nvPr/>
        </p:nvSpPr>
        <p:spPr>
          <a:xfrm>
            <a:off x="1876926" y="292608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487E1B-38E5-4EC7-876D-71BA8008A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09" y="3691188"/>
            <a:ext cx="10677525" cy="22669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D38C31D-C0D4-444A-8047-1C44CAD2396A}"/>
              </a:ext>
            </a:extLst>
          </p:cNvPr>
          <p:cNvSpPr/>
          <p:nvPr/>
        </p:nvSpPr>
        <p:spPr>
          <a:xfrm>
            <a:off x="7276699" y="3801979"/>
            <a:ext cx="336884" cy="298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94F6C8-9AF5-407B-A576-1CEE586BBC5A}"/>
              </a:ext>
            </a:extLst>
          </p:cNvPr>
          <p:cNvSpPr/>
          <p:nvPr/>
        </p:nvSpPr>
        <p:spPr>
          <a:xfrm>
            <a:off x="713924" y="4358640"/>
            <a:ext cx="1477512" cy="328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6821F1-F1F5-460E-8B7A-01EE33450CA5}"/>
              </a:ext>
            </a:extLst>
          </p:cNvPr>
          <p:cNvSpPr/>
          <p:nvPr/>
        </p:nvSpPr>
        <p:spPr>
          <a:xfrm>
            <a:off x="5147912" y="4358640"/>
            <a:ext cx="336884" cy="298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929037A-4040-4D70-8270-E42F4F0FFC70}"/>
              </a:ext>
            </a:extLst>
          </p:cNvPr>
          <p:cNvSpPr/>
          <p:nvPr/>
        </p:nvSpPr>
        <p:spPr>
          <a:xfrm>
            <a:off x="7092214" y="4320139"/>
            <a:ext cx="1724527" cy="336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8A4E77-5064-4BE4-B412-8E5C44B9E49E}"/>
              </a:ext>
            </a:extLst>
          </p:cNvPr>
          <p:cNvSpPr/>
          <p:nvPr/>
        </p:nvSpPr>
        <p:spPr>
          <a:xfrm>
            <a:off x="4830278" y="4936156"/>
            <a:ext cx="336884" cy="298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96F7BAD-6DCF-4C3A-9129-B80A650CE4F8}"/>
              </a:ext>
            </a:extLst>
          </p:cNvPr>
          <p:cNvSpPr/>
          <p:nvPr/>
        </p:nvSpPr>
        <p:spPr>
          <a:xfrm>
            <a:off x="8648298" y="4936155"/>
            <a:ext cx="1458227" cy="349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A94EF3E-9FE7-45B8-A68D-4D162E703ECF}"/>
              </a:ext>
            </a:extLst>
          </p:cNvPr>
          <p:cNvSpPr/>
          <p:nvPr/>
        </p:nvSpPr>
        <p:spPr>
          <a:xfrm>
            <a:off x="3218045" y="5483191"/>
            <a:ext cx="1458227" cy="349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F5530C9-FCCF-4E66-8FD5-E3C8644C1C13}"/>
              </a:ext>
            </a:extLst>
          </p:cNvPr>
          <p:cNvSpPr/>
          <p:nvPr/>
        </p:nvSpPr>
        <p:spPr>
          <a:xfrm>
            <a:off x="6363100" y="5465645"/>
            <a:ext cx="1458227" cy="349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23B5C0E-0FA4-4DC6-A308-F7AF7B09D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F8A57-16FD-467B-B155-23A2EAFF13DE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F251DE-846B-4942-B1D7-9DC59E39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3C93-21E1-4103-ADA4-1582C8F7AD4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29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BC8F07-7F3F-4C71-9E5E-F6881F669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519" y="0"/>
            <a:ext cx="9560962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C55F238-0410-44B8-991A-CCD83CB30591}"/>
              </a:ext>
            </a:extLst>
          </p:cNvPr>
          <p:cNvSpPr txBox="1"/>
          <p:nvPr/>
        </p:nvSpPr>
        <p:spPr>
          <a:xfrm>
            <a:off x="5524901" y="53035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225A23-1E42-40F9-84D2-0710444DBF96}"/>
              </a:ext>
            </a:extLst>
          </p:cNvPr>
          <p:cNvSpPr txBox="1"/>
          <p:nvPr/>
        </p:nvSpPr>
        <p:spPr>
          <a:xfrm>
            <a:off x="3070459" y="63963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endParaRPr lang="zh-CN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C1D7D7-AA4D-4361-A14F-3CA4BEBEA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67FFB-6DE1-42BB-BA57-BAB0CD82412D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F45020-31A5-422F-9F44-54F55F777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3C93-21E1-4103-ADA4-1582C8F7AD4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95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361EC9-4A27-4158-903E-64CC0C883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74BC-B8D7-421F-B3D5-F9A95B45C23E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0117C2-A29A-44FD-B037-5BD9FBBC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8707-B59C-4238-ACB7-90D38F0085FD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C8127E-9B04-4224-B55F-00BE6B3245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年期末</a:t>
            </a:r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5571DE72-A1FD-4BD9-9408-B723E59BC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567" y="4163827"/>
            <a:ext cx="8707531" cy="13033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74CB7B-2DA3-4D29-B816-CACFB3ECE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043" y="1560835"/>
            <a:ext cx="86614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8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1C6A16D-7F62-474A-9A87-3A17F1D04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F7AE9-2B2A-4BC1-9884-53AD133546A4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D74B6C-65C0-4777-9A8A-5C51132C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8707-B59C-4238-ACB7-90D38F0085FD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8504DD-16D9-4191-AF9E-82726A4A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745412"/>
            <a:ext cx="11020425" cy="2038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47779B-CD65-444B-9083-B5EF11D19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13" y="3197894"/>
            <a:ext cx="10481668" cy="12610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7871F9F-98B1-4E92-AE5D-21A25AB0046B}"/>
              </a:ext>
            </a:extLst>
          </p:cNvPr>
          <p:cNvSpPr txBox="1"/>
          <p:nvPr/>
        </p:nvSpPr>
        <p:spPr>
          <a:xfrm>
            <a:off x="6096000" y="1561671"/>
            <a:ext cx="494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39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E27F78-98F6-41A6-8C82-3976EB4756A7}"/>
              </a:ext>
            </a:extLst>
          </p:cNvPr>
          <p:cNvSpPr txBox="1"/>
          <p:nvPr/>
        </p:nvSpPr>
        <p:spPr>
          <a:xfrm>
            <a:off x="7594314" y="1961781"/>
            <a:ext cx="494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6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E172AF8-AEC7-418C-9809-9E1CE43ADB10}"/>
              </a:ext>
            </a:extLst>
          </p:cNvPr>
          <p:cNvSpPr txBox="1"/>
          <p:nvPr/>
        </p:nvSpPr>
        <p:spPr>
          <a:xfrm>
            <a:off x="6590357" y="2329100"/>
            <a:ext cx="494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0459E7-8DFD-4277-A4CD-BD31C761AAF5}"/>
              </a:ext>
            </a:extLst>
          </p:cNvPr>
          <p:cNvSpPr txBox="1"/>
          <p:nvPr/>
        </p:nvSpPr>
        <p:spPr>
          <a:xfrm>
            <a:off x="8040210" y="2361891"/>
            <a:ext cx="494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90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04556CF-C5D4-4BBA-955C-C32E57758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F7AE9-2B2A-4BC1-9884-53AD133546A4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86F9CA-2EE4-450A-97E6-CC29EFA5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8707-B59C-4238-ACB7-90D38F0085FD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B7A4CC-8CA8-4FBE-ABED-A0FD3DA2B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47222"/>
            <a:ext cx="11811000" cy="58293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7FADD90-F15F-4A76-B04F-FEE87ECA2920}"/>
              </a:ext>
            </a:extLst>
          </p:cNvPr>
          <p:cNvSpPr/>
          <p:nvPr/>
        </p:nvSpPr>
        <p:spPr>
          <a:xfrm>
            <a:off x="708917" y="1613043"/>
            <a:ext cx="1232899" cy="339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231B6A-705B-4BC8-9AF4-E8642B97052E}"/>
              </a:ext>
            </a:extLst>
          </p:cNvPr>
          <p:cNvSpPr/>
          <p:nvPr/>
        </p:nvSpPr>
        <p:spPr>
          <a:xfrm>
            <a:off x="4200418" y="1595919"/>
            <a:ext cx="1232899" cy="339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5B8F08-98C8-4D95-9C4A-374EAD0D666A}"/>
              </a:ext>
            </a:extLst>
          </p:cNvPr>
          <p:cNvSpPr/>
          <p:nvPr/>
        </p:nvSpPr>
        <p:spPr>
          <a:xfrm>
            <a:off x="7691919" y="1595918"/>
            <a:ext cx="1232899" cy="339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7788CF-3AF6-4068-B0D1-33CE76192E81}"/>
              </a:ext>
            </a:extLst>
          </p:cNvPr>
          <p:cNvSpPr/>
          <p:nvPr/>
        </p:nvSpPr>
        <p:spPr>
          <a:xfrm>
            <a:off x="5145641" y="2042845"/>
            <a:ext cx="2179833" cy="339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9BBF3A4-1425-4FDD-9192-58AB8456A578}"/>
              </a:ext>
            </a:extLst>
          </p:cNvPr>
          <p:cNvSpPr/>
          <p:nvPr/>
        </p:nvSpPr>
        <p:spPr>
          <a:xfrm>
            <a:off x="2299699" y="2836524"/>
            <a:ext cx="1900719" cy="339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9BD20D-08F8-43B4-8017-1EB91862BDC3}"/>
              </a:ext>
            </a:extLst>
          </p:cNvPr>
          <p:cNvSpPr/>
          <p:nvPr/>
        </p:nvSpPr>
        <p:spPr>
          <a:xfrm>
            <a:off x="6709024" y="2469223"/>
            <a:ext cx="1993187" cy="339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153134-31FB-4067-B401-C312D79FDED7}"/>
              </a:ext>
            </a:extLst>
          </p:cNvPr>
          <p:cNvSpPr/>
          <p:nvPr/>
        </p:nvSpPr>
        <p:spPr>
          <a:xfrm>
            <a:off x="1325366" y="2411536"/>
            <a:ext cx="2084369" cy="442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3966B02-A18D-44C1-9DFE-8215960D8A83}"/>
              </a:ext>
            </a:extLst>
          </p:cNvPr>
          <p:cNvSpPr/>
          <p:nvPr/>
        </p:nvSpPr>
        <p:spPr>
          <a:xfrm>
            <a:off x="8503578" y="3259476"/>
            <a:ext cx="1232899" cy="339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FD0ADFC-43DC-48FD-8675-999178320DB7}"/>
              </a:ext>
            </a:extLst>
          </p:cNvPr>
          <p:cNvSpPr/>
          <p:nvPr/>
        </p:nvSpPr>
        <p:spPr>
          <a:xfrm>
            <a:off x="3919806" y="4354744"/>
            <a:ext cx="2059754" cy="44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5165E34-2BBE-4E83-9D99-66E2B97884DC}"/>
              </a:ext>
            </a:extLst>
          </p:cNvPr>
          <p:cNvSpPr/>
          <p:nvPr/>
        </p:nvSpPr>
        <p:spPr>
          <a:xfrm>
            <a:off x="530831" y="5222696"/>
            <a:ext cx="10688549" cy="795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6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282D25-08A3-41FD-97BB-DC8A21EF4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5D41-C2FC-4C0D-81D1-98C5B169B1FE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4F35C8-8F25-4588-80ED-6642EE23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3C93-21E1-4103-ADA4-1582C8F7AD42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901DED-D3E9-4FF3-B361-CF61FED45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4" y="0"/>
            <a:ext cx="10325625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F6BE0E-AF07-486E-91E9-B3153C36BDAE}"/>
              </a:ext>
            </a:extLst>
          </p:cNvPr>
          <p:cNvSpPr/>
          <p:nvPr/>
        </p:nvSpPr>
        <p:spPr>
          <a:xfrm>
            <a:off x="1345915" y="2116476"/>
            <a:ext cx="6174768" cy="554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12881B-FB6B-404F-A851-F9CF51BCD972}"/>
              </a:ext>
            </a:extLst>
          </p:cNvPr>
          <p:cNvSpPr/>
          <p:nvPr/>
        </p:nvSpPr>
        <p:spPr>
          <a:xfrm>
            <a:off x="2260314" y="3947488"/>
            <a:ext cx="1633591" cy="365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14C187-FC89-40F0-8ECD-CC668702621E}"/>
              </a:ext>
            </a:extLst>
          </p:cNvPr>
          <p:cNvSpPr/>
          <p:nvPr/>
        </p:nvSpPr>
        <p:spPr>
          <a:xfrm>
            <a:off x="761351" y="4347250"/>
            <a:ext cx="10325624" cy="251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89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D1AF62-81BA-4AD9-A1F5-CA7B8296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5D41-C2FC-4C0D-81D1-98C5B169B1FE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C12281-D780-419E-B272-DB1A1A5D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3C93-21E1-4103-ADA4-1582C8F7AD42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ED43BA-0412-4B5F-8A3E-C58CBFCDE2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err="1"/>
              <a:t>mmap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A63E93-42C8-4C45-AEA0-1006A10B1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199"/>
            <a:ext cx="12192000" cy="27347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D2E96D-0A8D-426D-82FB-011B5FC53AD6}"/>
              </a:ext>
            </a:extLst>
          </p:cNvPr>
          <p:cNvSpPr txBox="1"/>
          <p:nvPr/>
        </p:nvSpPr>
        <p:spPr>
          <a:xfrm>
            <a:off x="838200" y="429459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同一个</a:t>
            </a:r>
            <a:r>
              <a:rPr lang="zh-CN" altLang="en-US"/>
              <a:t>文件：同样</a:t>
            </a:r>
            <a:r>
              <a:rPr lang="zh-CN" altLang="en-US" dirty="0"/>
              <a:t>的物理页</a:t>
            </a:r>
          </a:p>
        </p:txBody>
      </p:sp>
    </p:spTree>
    <p:extLst>
      <p:ext uri="{BB962C8B-B14F-4D97-AF65-F5344CB8AC3E}">
        <p14:creationId xmlns:p14="http://schemas.microsoft.com/office/powerpoint/2010/main" val="1611980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CEF64F0-E812-4639-87E0-115E182E8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75" y="0"/>
            <a:ext cx="9346450" cy="685800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7D5338-685B-4462-BF43-7A7C432D4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F7AE9-2B2A-4BC1-9884-53AD133546A4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80EF89-CD7A-4007-96E2-DC0369A1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8707-B59C-4238-ACB7-90D38F0085FD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04390E-F3BD-41DA-8EA1-DA0414B56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socket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A7B121-5678-4B7D-8B91-82BC20598770}"/>
              </a:ext>
            </a:extLst>
          </p:cNvPr>
          <p:cNvSpPr txBox="1"/>
          <p:nvPr/>
        </p:nvSpPr>
        <p:spPr>
          <a:xfrm>
            <a:off x="9349483" y="27432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哪些调用是阻塞的？</a:t>
            </a:r>
          </a:p>
        </p:txBody>
      </p:sp>
    </p:spTree>
    <p:extLst>
      <p:ext uri="{BB962C8B-B14F-4D97-AF65-F5344CB8AC3E}">
        <p14:creationId xmlns:p14="http://schemas.microsoft.com/office/powerpoint/2010/main" val="3187957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98300CF-BAF0-4B66-99CE-CE57287DB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8FDB8-DD30-484C-A147-4AE02E84D7C1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DD3FC5-FCEF-441A-841C-4A45D49B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BEF71-34C3-4029-9F73-2E9294E4D82B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996A88-BEF7-4F91-9304-1EDEDFFBCA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295276"/>
            <a:ext cx="3880757" cy="365126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Private file mapping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ADB432-CF37-484D-9F8E-F3AF9CDD414F}"/>
              </a:ext>
            </a:extLst>
          </p:cNvPr>
          <p:cNvSpPr txBox="1"/>
          <p:nvPr/>
        </p:nvSpPr>
        <p:spPr>
          <a:xfrm>
            <a:off x="838199" y="1681843"/>
            <a:ext cx="104017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The contents of the mapping is initialized from file by reading the corresponding file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Subsequent modifications are handled via copy-on-write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They are invisible to other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They are not saved to the backing file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E8CFA8-CF71-4E7A-9ABB-C6D8B9978155}"/>
              </a:ext>
            </a:extLst>
          </p:cNvPr>
          <p:cNvSpPr txBox="1"/>
          <p:nvPr/>
        </p:nvSpPr>
        <p:spPr>
          <a:xfrm>
            <a:off x="838200" y="4180114"/>
            <a:ext cx="2495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应用场景：</a:t>
            </a:r>
            <a:endParaRPr lang="en-US" altLang="zh-CN" sz="2000" dirty="0"/>
          </a:p>
          <a:p>
            <a:r>
              <a:rPr lang="en-US" altLang="zh-CN" sz="2000" dirty="0"/>
              <a:t>Dynamic loader/linker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9326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BF35EC-80D8-4536-9DF3-78B460DF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8FDB8-DD30-484C-A147-4AE02E84D7C1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A288B3-42A5-4468-843B-30AB403E8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BEF71-34C3-4029-9F73-2E9294E4D82B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92FAA6-EF55-4A18-A36D-79B0AC67AE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295275"/>
            <a:ext cx="5715000" cy="537482"/>
          </a:xfrm>
        </p:spPr>
        <p:txBody>
          <a:bodyPr>
            <a:normAutofit/>
          </a:bodyPr>
          <a:lstStyle/>
          <a:p>
            <a:r>
              <a:rPr lang="en-US" altLang="zh-CN" dirty="0"/>
              <a:t>Shared file mapping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3F6A9C-9862-43B4-9530-266F0923DC17}"/>
              </a:ext>
            </a:extLst>
          </p:cNvPr>
          <p:cNvSpPr txBox="1"/>
          <p:nvPr/>
        </p:nvSpPr>
        <p:spPr>
          <a:xfrm>
            <a:off x="1025214" y="1798561"/>
            <a:ext cx="99886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Processes mapping the same region of a file share physical memory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The involved physical frames have the mapped file as ultimate backing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Modifications to the shared physical frames are saved to the mapped file on disk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16648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5735172-34FC-498F-B132-08408C2F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5D41-C2FC-4C0D-81D1-98C5B169B1FE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A5531A-3998-4397-A744-B37F4A6E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3C93-21E1-4103-ADA4-1582C8F7AD42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5D2E55-BDEC-4607-9D7C-9996896DD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54" y="314640"/>
            <a:ext cx="2863805" cy="5483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AD7354-916A-44C8-93DB-6960F8A3E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5350"/>
            <a:ext cx="6210300" cy="5067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EA93AD-B8AE-421F-8281-239F41A99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734" y="15019"/>
            <a:ext cx="6636266" cy="31492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982E23-58D1-4255-8D28-1149D0967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461" y="3196611"/>
            <a:ext cx="6726539" cy="19525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270D5E-63CD-494D-9E19-CE5BA82B6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9075" y="4833206"/>
            <a:ext cx="8162925" cy="200977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BD25782-3C08-42E0-AF96-59E4903B9CC2}"/>
              </a:ext>
            </a:extLst>
          </p:cNvPr>
          <p:cNvSpPr/>
          <p:nvPr/>
        </p:nvSpPr>
        <p:spPr>
          <a:xfrm>
            <a:off x="4029075" y="5959342"/>
            <a:ext cx="7837577" cy="659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23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>
            <a:extLst>
              <a:ext uri="{FF2B5EF4-FFF2-40B4-BE49-F238E27FC236}">
                <a16:creationId xmlns:a16="http://schemas.microsoft.com/office/drawing/2014/main" id="{3104EA23-787F-4C0C-AA94-3D89F48E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345F8-44F9-4F76-AC4A-87AF63061F7B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85F7342-4EEA-4F2A-977B-A7D04AC1D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BEF71-34C3-4029-9F73-2E9294E4D82B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D8C3335-7C71-43A2-9DA5-FF95F27FD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585" y="4538767"/>
            <a:ext cx="8575061" cy="231923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0A1AF57-042A-452D-A2CB-6F276437C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306424"/>
            <a:ext cx="11001375" cy="38290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D3AB57B-744A-46E9-AF99-A2AC2721AB83}"/>
              </a:ext>
            </a:extLst>
          </p:cNvPr>
          <p:cNvSpPr txBox="1"/>
          <p:nvPr/>
        </p:nvSpPr>
        <p:spPr>
          <a:xfrm>
            <a:off x="5301465" y="4538767"/>
            <a:ext cx="517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https://blog.csdn.net/unix21/article/details/8450042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324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68D49B8-AFE9-4F21-9176-6B771AA79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5D41-C2FC-4C0D-81D1-98C5B169B1FE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876E83-30E8-4269-B62F-E6684161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3C93-21E1-4103-ADA4-1582C8F7AD4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4BE6857-62D3-4B3E-B13C-ED852616A2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2014</a:t>
            </a:r>
            <a:r>
              <a:rPr lang="zh-CN" altLang="en-US" dirty="0"/>
              <a:t>年期末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B35425-70DD-4F5C-80CE-3307D81DE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45" y="1019175"/>
            <a:ext cx="10597851" cy="323432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B0DC4CF-8DF8-43C5-B505-D9000201FB23}"/>
              </a:ext>
            </a:extLst>
          </p:cNvPr>
          <p:cNvSpPr/>
          <p:nvPr/>
        </p:nvSpPr>
        <p:spPr>
          <a:xfrm>
            <a:off x="1273996" y="3719245"/>
            <a:ext cx="1684961" cy="534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66E1FB-4DC6-47F1-B7F8-766412F3C693}"/>
              </a:ext>
            </a:extLst>
          </p:cNvPr>
          <p:cNvSpPr txBox="1"/>
          <p:nvPr/>
        </p:nvSpPr>
        <p:spPr>
          <a:xfrm>
            <a:off x="719191" y="4357587"/>
            <a:ext cx="10379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TCP/IP</a:t>
            </a:r>
            <a:r>
              <a:rPr lang="zh-CN" altLang="en-US" sz="2000" dirty="0"/>
              <a:t>协议同</a:t>
            </a:r>
            <a:r>
              <a:rPr lang="en-US" altLang="zh-CN" sz="2000" dirty="0"/>
              <a:t>SPX/IPX</a:t>
            </a:r>
            <a:r>
              <a:rPr lang="zh-CN" altLang="en-US" sz="2000" dirty="0"/>
              <a:t>协议都是协议栈，各自都包含了一组协议。而月它们都可以实现路由的功能，在不同的局域网之间进行通信，是可以选择的协议。如果互连的局域网高层分别采用</a:t>
            </a:r>
            <a:r>
              <a:rPr lang="en-US" altLang="zh-CN" sz="2000" dirty="0"/>
              <a:t>TCP/IP</a:t>
            </a:r>
            <a:r>
              <a:rPr lang="zh-CN" altLang="en-US" sz="2000" dirty="0"/>
              <a:t>协议与</a:t>
            </a:r>
            <a:r>
              <a:rPr lang="en-US" altLang="zh-CN" sz="2000" dirty="0"/>
              <a:t>SPX/IPX</a:t>
            </a:r>
            <a:r>
              <a:rPr lang="zh-CN" altLang="en-US" sz="2000" dirty="0"/>
              <a:t>协议，那么我们可以选择的多个网络互联设备应该是路由器。</a:t>
            </a:r>
          </a:p>
        </p:txBody>
      </p:sp>
    </p:spTree>
    <p:extLst>
      <p:ext uri="{BB962C8B-B14F-4D97-AF65-F5344CB8AC3E}">
        <p14:creationId xmlns:p14="http://schemas.microsoft.com/office/powerpoint/2010/main" val="297889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137662-3502-4675-816A-721DE948E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8FDB8-DD30-484C-A147-4AE02E84D7C1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EDAFA81-E9CA-48CF-90F6-649C76FE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BEF71-34C3-4029-9F73-2E9294E4D82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6611AF-32F8-4249-8429-38F26699A9B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2014</a:t>
            </a:r>
            <a:r>
              <a:rPr lang="zh-CN" altLang="en-US" dirty="0"/>
              <a:t>年期末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63609E-033D-49A2-BC3C-D82BED02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678" y="1605390"/>
            <a:ext cx="9280643" cy="316181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9E8DEF4-9184-4FA1-9227-C2A7EE24A3EA}"/>
              </a:ext>
            </a:extLst>
          </p:cNvPr>
          <p:cNvSpPr/>
          <p:nvPr/>
        </p:nvSpPr>
        <p:spPr>
          <a:xfrm>
            <a:off x="1654139" y="3770616"/>
            <a:ext cx="9082182" cy="996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86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F666DD-18E2-4FF3-8C5D-E962A1E63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8FDB8-DD30-484C-A147-4AE02E84D7C1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0481D8-AB33-4BC2-825C-142629D97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BEF71-34C3-4029-9F73-2E9294E4D82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F55104-1199-4CE5-96F2-1BCF4BDB8F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2015</a:t>
            </a:r>
            <a:r>
              <a:rPr lang="zh-CN" altLang="en-US" dirty="0"/>
              <a:t>期末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048B4A-2157-41F9-8316-399ABE724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28" y="1234664"/>
            <a:ext cx="10060118" cy="427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38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07120A-0B23-4635-BA95-2BAA93CBF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5D41-C2FC-4C0D-81D1-98C5B169B1FE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683BE9-2610-402A-94B4-E521B976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3C93-21E1-4103-ADA4-1582C8F7AD4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8E35809-44B1-45CD-A747-80874255F5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2016</a:t>
            </a:r>
            <a:r>
              <a:rPr lang="zh-CN" altLang="en-US" dirty="0"/>
              <a:t>年期末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75526C-9ECF-468A-8AFB-4D2A336F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02" y="1494890"/>
            <a:ext cx="9059441" cy="19752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3D8DE9-4DE6-4271-B923-9ABBF2B3A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02" y="4104954"/>
            <a:ext cx="9545049" cy="125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1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AD490C-B04D-4915-92AD-CC1B5E57A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5D41-C2FC-4C0D-81D1-98C5B169B1FE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E6D6B3-9C21-4E29-82D9-88A181DF0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3C93-21E1-4103-ADA4-1582C8F7AD4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6E51AB3-887D-4ADD-96C1-A7021AB2F8C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2016</a:t>
            </a:r>
            <a:r>
              <a:rPr lang="zh-CN" altLang="en-US" dirty="0"/>
              <a:t>年期末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EAAFC8-DE2F-40EF-9337-0F319CFDD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57450"/>
            <a:ext cx="9906859" cy="23715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5BE8D5-9A98-433F-AEE5-CD3E092F1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38" y="3848833"/>
            <a:ext cx="9580369" cy="12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37E050-0912-4292-9F81-151C372AB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8FDB8-DD30-484C-A147-4AE02E84D7C1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B71185-C866-42E3-AEF8-015E04346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BEF71-34C3-4029-9F73-2E9294E4D82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4311FA-F473-4217-AAE6-97E01DA992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TCP&amp;UDP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43194B-C42B-4EBF-918E-CD5BAEEE4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46" y="1100922"/>
            <a:ext cx="8170190" cy="44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88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23057D-6329-4769-BB47-AE9CD77E9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3691-2C4A-4945-8FB2-C61040E8D8E0}" type="datetime1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493CD5-64C9-4F94-A6CA-C210A36F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BEF71-34C3-4029-9F73-2E9294E4D82B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7594FF-5031-49DC-9F5B-CEB521CE8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2" y="64980"/>
            <a:ext cx="6291370" cy="629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73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组合1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281</Words>
  <Application>Microsoft Office PowerPoint</Application>
  <PresentationFormat>宽屏</PresentationFormat>
  <Paragraphs>81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仿宋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Gong Chen</dc:creator>
  <cp:lastModifiedBy>Gong Chen</cp:lastModifiedBy>
  <cp:revision>15</cp:revision>
  <dcterms:created xsi:type="dcterms:W3CDTF">2019-12-11T12:14:35Z</dcterms:created>
  <dcterms:modified xsi:type="dcterms:W3CDTF">2019-12-12T11:43:02Z</dcterms:modified>
</cp:coreProperties>
</file>